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Medisch Specialistisch Coöperatief Laurentius U.A.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ZKH — Ziekenhuizen &amp; MSZ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Roermond · 6043CV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92056156 · Boekjaren 2024–2024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17-6-2026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Medisch Specialistisch Coöperatief Laurentius U.A. is actief in Ziekenhuizen &amp; MSZ. In boekjaar 2024 rapporteerde de organisatie een omzet van €30.5 mln met een EBITDA-marge van 0.5%. Rapportage-historie omvat 1 boekjaar.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€30.5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0.5%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1.2%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0.5% ligt in het onderste kwartiel van de peer group (mediaan 7.6%, n=194 peers). Operationele zwakte is opvallend — potentiële turnaround- of carve-out kandidaat.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1.2% (in het onderste kwartiel). Leverage ratio (langlopende schuld / EBITDA): 0.00 (boven de mediaan). Beperkte balance-sheet flexibiliteit — refinanciering of herstructurering kan strategische optie zijn.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Onvoldoende tijdreeks-data voor groeitrend-analyse.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786384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€30.5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ZKH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32.4%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60.4%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743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512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57.4%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5409.8%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188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2021–2024 (2021 via prior-year retro-backfill uit 2022-filing)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mapping: q*_0 (concern, WTZa-post 2022) op concernniveau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Medisch Specialistisch Coöperatief Laurentius U.A.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2026-06-17T15:09:16Z</dcterms:created>
  <dcterms:modified xsi:type="dcterms:W3CDTF">2026-06-17T15:09:16Z</dcterms:modified>
</cp:coreProperties>
</file>