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Medisch Specialistisch Coöperatief Laurentius U.A.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Roermond · 6043CV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92056156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Medisch Specialistisch Coöperatief Laurentius U.A. is actief in Ziekenhuizen &amp; MSZ. In boekjaar 2024 rapporteerde de organisatie een omzet van €30.5 mln met een EBITDA-marge van 0.5%.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€30.5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0.5% ligt in het onderste kwartiel van de peer group (mediaan 7.6%, n=194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1.2%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5409.8%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Medisch Specialistisch Coöperatief Laurentius U.A.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2026-10-16T13:28:17Z</dcterms:created>
  <dcterms:modified xsi:type="dcterms:W3CDTF">2026-10-16T13:28:17Z</dcterms:modified>
</cp:coreProperties>
</file>