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Onderwijs Zorg Centrum Cascade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Kampen · 8261 BR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91647193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Onderwijs Zorg Centrum Cascade B.V. is actief in Geestelijke Gezondheidszorg.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82.8%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82.8%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Onderwijs Zorg Centrum Cascade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2026-04-18T02:25:31Z</dcterms:created>
  <dcterms:modified xsi:type="dcterms:W3CDTF">2026-04-18T02:25:31Z</dcterms:modified>
</cp:coreProperties>
</file>