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Specialisten Coöperatief HagaZiekenhuis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2545AA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91289203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Specialisten Coöperatief HagaZiekenhuis U.A. is actief in Ziekenhuizen &amp; MSZ. In boekjaar 2024 rapporteerde de organisatie een omzet van €73.5 mln met een EBITDA-marge van 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1.0% (in het onderste kwartiel). Leverage ratio (langlopende schuld / EBITDA): 5.99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5202.5%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Specialisten Coöperatief HagaZiekenhuis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2026-06-17T15:09:25Z</dcterms:created>
  <dcterms:modified xsi:type="dcterms:W3CDTF">2026-06-17T15:09:25Z</dcterms:modified>
</cp:coreProperties>
</file>