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Medisch Specialisten Coöperatief HagaZiekenhuis U.A.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s-Gravenhage · 2545AA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91289203 · Boekjaren 2024–2024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Medisch Specialisten Coöperatief HagaZiekenhuis U.A. is actief in Ziekenhuizen &amp; MSZ. In boekjaar 2024 rapporteerde de organisatie een omzet van €73.5 mln met een EBITDA-marge van 0.2%. Rapportage-historie omvat 1 boekjaar.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€73.5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0.2% ligt in het onderste kwartiel van de peer group (mediaan 7.6%, n=194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1.0% (in het onderste kwartiel). Leverage ratio (langlopende schuld / EBITDA): 5.99 (in het bovenste kwartiel).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Onvoldoende tijdreeks-data voor groeitrend-analyse.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786384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€891k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5202.5%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Medisch Specialisten Coöperatief HagaZiekenhuis U.A.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2026-10-16T13:28:30Z</dcterms:created>
  <dcterms:modified xsi:type="dcterms:W3CDTF">2026-10-16T13:28:30Z</dcterms:modified>
</cp:coreProperties>
</file>