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Florentius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Nuenen · 5671 DW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90993500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Florentius ggz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Florentius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2026-04-18T02:24:44Z</dcterms:created>
  <dcterms:modified xsi:type="dcterms:W3CDTF">2026-04-18T02:24:44Z</dcterms:modified>
</cp:coreProperties>
</file>