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F3 Fysio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3039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90681169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F3 Fysio B.V. is actief in Eerstelijnszorg.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61.8%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F3 Fysio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2026-04-18T02:15:35Z</dcterms:created>
  <dcterms:modified xsi:type="dcterms:W3CDTF">2026-04-18T02:15:35Z</dcterms:modified>
</cp:coreProperties>
</file>