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 Lemelerveld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Lemelerveld · 8151 PM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90633059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 Lemelerveld B.V. is actief in Gehandicaptenzorg.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26.6%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 Lemelerveld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2026-04-18T01:45:01Z</dcterms:created>
  <dcterms:modified xsi:type="dcterms:W3CDTF">2026-04-18T01:45:01Z</dcterms:modified>
</cp:coreProperties>
</file>