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Edelweiss Thuiszorg en Begeleiding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Stompetoren · 1841 JD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90297679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Edelweiss Thuiszorg en Begeleiding B.V. is actief in Verpleging, Verzorging &amp; Thuiszorg.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83.8%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83.8%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73.4%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Edelweiss Thuiszorg en Begeleiding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2026-04-18T02:14:13Z</dcterms:created>
  <dcterms:modified xsi:type="dcterms:W3CDTF">2026-04-18T02:14:13Z</dcterms:modified>
</cp:coreProperties>
</file>