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Trevin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Wijhe · 8131 RV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90207106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Trevin B.V. is actief in Gehandicaptenzorg.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80.3%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Trevin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2026-04-18T02:09:20Z</dcterms:created>
  <dcterms:modified xsi:type="dcterms:W3CDTF">2026-04-18T02:09:20Z</dcterms:modified>
</cp:coreProperties>
</file>