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Thuiszorg Zuid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s-Gravenhage · 2512 JA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89952855 · Boekjaren 2023–2024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Thuiszorg Zuid B.V. is actief in Verpleging, Verzorging &amp; Thuiszorg. In boekjaar 2024 rapporteerde de organisatie een omzet van —. Rapportage-historie omvat 2 boekjaren.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96.4%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96.4%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3931920"/>
                <a:gridCol w="393192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96.9%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96.4%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96.4%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Thuiszorg Zuid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2026-04-18T02:13:44Z</dcterms:created>
  <dcterms:modified xsi:type="dcterms:W3CDTF">2026-04-18T02:13:44Z</dcterms:modified>
</cp:coreProperties>
</file>