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Apotheekhoudende Huisartsenpraktijk Hulshof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Gorssel · 7213 CV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89881095 · Boekjaren 2023–2023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Apotheekhoudende Huisartsenpraktijk Hulshof is actief in Geestelijke Gezondheidszorg. In boekjaar 2023 rapporteerde de organisatie een omzet van €1.4 mln met een EBITDA-marge van 20.1%.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20.1% ligt boven de mediaan van de peer group (mediaan 19.5%, n=286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41.3% (onder de mediaan). Leverage ratio (langlopende schuld / EBITDA): 0.71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Apotheekhoudende Huisartsenpraktijk Hulshof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2026-04-18T02:25:46Z</dcterms:created>
  <dcterms:modified xsi:type="dcterms:W3CDTF">2026-04-18T02:25:46Z</dcterms:modified>
</cp:coreProperties>
</file>