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Hanan General Practice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Veldhoven · 5502 JA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89776224 · Boekjaren 2023–2024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Hanan General Practice B.V. is actief in Ziekenhuizen &amp; MSZ. In boekjaar 2024 rapporteerde de organisatie een omzet van —. Rapportage-historie omvat 2 boekjaren.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68.8%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68.8% (in het bovenste kwartiel). Leverage ratio (langlopende schuld / EBITDA): —.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3931920"/>
                <a:gridCol w="393192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78.9%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Hanan General Practice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2026-04-18T02:25:46Z</dcterms:created>
  <dcterms:modified xsi:type="dcterms:W3CDTF">2026-04-18T02:25:46Z</dcterms:modified>
</cp:coreProperties>
</file>