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De Leemberg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Woensdrecht · 4634 TN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89060458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De Leemberg B.V. is actief in Gehandicaptenzorg.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93.9%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De Leemberg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2026-04-18T02:09:07Z</dcterms:created>
  <dcterms:modified xsi:type="dcterms:W3CDTF">2026-04-18T02:09:07Z</dcterms:modified>
</cp:coreProperties>
</file>