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Tandartsenpraktijk Atlas Gouda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2805 BJ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88959260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Tandartsenpraktijk Atlas Gouda B.V. is actief in Eerstelijnszorg.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-94.7%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-94.7%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Tandartsenpraktijk Atlas Gouda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2026-04-18T01:42:08Z</dcterms:created>
  <dcterms:modified xsi:type="dcterms:W3CDTF">2026-04-18T01:42:08Z</dcterms:modified>
</cp:coreProperties>
</file>