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Jonker en van Blijderveen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Opheusden · 4043 LZ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88742040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Jonker en van Blijderveen is actief in Eerstelijnszorg. In boekjaar 2023 rapporteerde de organisatie een omzet van €669k met een EBITDA-marge van 85.2%.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€669k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85.2%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94.7%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Jonker en van Blijderveen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2026-04-18T00:11:37Z</dcterms:created>
  <dcterms:modified xsi:type="dcterms:W3CDTF">2026-04-18T00:11:37Z</dcterms:modified>
</cp:coreProperties>
</file>