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Gezond.nl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Utrecht · 3584 AA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88685047 · Boekjaren 2023–2024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Gezond.nl B.V. is actief in Eerstelijnszorg. In boekjaar 2024 rapporteerde de organisatie een omzet van —.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-88.2%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-88.2%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Gezond.nl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2026-04-18T00:00:25Z</dcterms:created>
  <dcterms:modified xsi:type="dcterms:W3CDTF">2026-04-18T00:00:25Z</dcterms:modified>
</cp:coreProperties>
</file>