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A. Baelde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Melissant · 3248 BH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88571874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A. Baelde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94.1%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94.1%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7.0%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A. Baelde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2026-04-18T03:49:55Z</dcterms:created>
  <dcterms:modified xsi:type="dcterms:W3CDTF">2026-04-18T03:49:55Z</dcterms:modified>
</cp:coreProperties>
</file>