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Zorggiraf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1363 SC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88569934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Zorggiraf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21.8% (in het onderste kwartiel). Leverage ratio (langlopende schuld / EBITDA): -0.45 (in het onderste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-83.1%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Zorggiraf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2026-04-18T03:46:45Z</dcterms:created>
  <dcterms:modified xsi:type="dcterms:W3CDTF">2026-04-18T03:46:45Z</dcterms:modified>
</cp:coreProperties>
</file>