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Voedingsadviesbureau Diadem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Hoogeveen · 7908 HB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88560325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Voedingsadviesbureau Diadem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87.8%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31.3%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Voedingsadviesbureau Diadem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2026-04-18T03:45:30Z</dcterms:created>
  <dcterms:modified xsi:type="dcterms:W3CDTF">2026-04-18T03:45:30Z</dcterms:modified>
</cp:coreProperties>
</file>