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Venes &amp; Zwart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Zuidland · 3214 XL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88541185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Venes &amp; Zwart is actief in Eerstelijnszorg. In boekjaar 2023 rapporteerde de organisatie een omzet van €507k met een EBITDA-marge van 55.6%.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€507k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55.6%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81.0%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Venes &amp; Zwart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2026-04-18T00:20:59Z</dcterms:created>
  <dcterms:modified xsi:type="dcterms:W3CDTF">2026-04-18T00:20:59Z</dcterms:modified>
</cp:coreProperties>
</file>