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Revalidatiekliniek Noord-Limburg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Tegelen · 5931 MD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88506533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Revalidatiekliniek Noord-Limburg is actief in Ziekenhuizen &amp; MSZ.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100.0%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506.8%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Revalidatiekliniek Noord-Limburg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2026-04-18T02:24:13Z</dcterms:created>
  <dcterms:modified xsi:type="dcterms:W3CDTF">2026-04-18T02:24:13Z</dcterms:modified>
</cp:coreProperties>
</file>