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van Nunen en Dekker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Hellevoetsluis · 3224 XL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88493806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van Nunen en Dekker is actief in Eerstelijnszorg. In boekjaar 2023 rapporteerde de organisatie een omzet van €543k met een EBITDA-marge van 49.2%.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€543k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49.2%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59.0% (onder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van Nunen en Dekker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2026-04-18T02:27:46Z</dcterms:created>
  <dcterms:modified xsi:type="dcterms:W3CDTF">2026-04-18T02:27:46Z</dcterms:modified>
</cp:coreProperties>
</file>