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Woonbegeleiding Uit Eigen Hout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Veghel · 5463 PB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88491749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Woonbegeleiding Uit Eigen Hout B.V. is actief in Verpleging, Verzorging &amp; Thuiszorg.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88.3%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Woonbegeleiding Uit Eigen Hout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2026-04-18T02:07:27Z</dcterms:created>
  <dcterms:modified xsi:type="dcterms:W3CDTF">2026-04-18T02:07:27Z</dcterms:modified>
</cp:coreProperties>
</file>