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Heros Huisartsenpraktijk Osdorp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1068 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88319156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Heros Huisartsenpraktijk Osdorp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-73.3%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Heros Huisartsenpraktijk Osdorp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2026-04-18T00:00:25Z</dcterms:created>
  <dcterms:modified xsi:type="dcterms:W3CDTF">2026-04-18T00:00:25Z</dcterms:modified>
</cp:coreProperties>
</file>