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Verbeek &amp; Geerts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3816 BZ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88247163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Verbeek &amp; Geerts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93.6%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Verbeek &amp; Geerts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2026-04-18T02:26:43Z</dcterms:created>
  <dcterms:modified xsi:type="dcterms:W3CDTF">2026-04-18T02:26:43Z</dcterms:modified>
</cp:coreProperties>
</file>