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Imperium Autism Center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Almere · 1359 HC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88220168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Imperium Autism Center B.V. is actief in Geestelijke Gezondheidszorg.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60.8% (boven de mediaan).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Imperium Autism Center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2026-04-18T02:21:59Z</dcterms:created>
  <dcterms:modified xsi:type="dcterms:W3CDTF">2026-04-18T02:21:59Z</dcterms:modified>
</cp:coreProperties>
</file>