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Zo Ben Ik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Dronten · 8251PT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88182428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 Ben Ik is actief in Geestelijke Gezondheidszorg.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58.5%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58.5% (boven de mediaan). Leverage ratio (langlopende schuld / EBITDA): 0.97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-100.0%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Zo Ben Ik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2026-04-18T02:13:06Z</dcterms:created>
  <dcterms:modified xsi:type="dcterms:W3CDTF">2026-04-18T02:13:06Z</dcterms:modified>
</cp:coreProperties>
</file>