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Zaggay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3014 GE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88175200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Zaggay Zorg B.V. is actief in Verpleging, Verzorging &amp; Thuiszorg.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-6.6%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-6.6% (in het onderste kwartiel). Leverage ratio (langlopende schuld / EBITDA): 0.07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Zaggay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2026-04-18T01:43:31Z</dcterms:created>
  <dcterms:modified xsi:type="dcterms:W3CDTF">2026-04-18T01:43:31Z</dcterms:modified>
</cp:coreProperties>
</file>