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Zorgboerderij Gewoon IK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Nieuw-Dordrecht · 7885 TM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88169820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Zorgboerderij Gewoon IK B.V.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74.2%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-59.0%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Zorgboerderij Gewoon IK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2026-04-18T03:50:08Z</dcterms:created>
  <dcterms:modified xsi:type="dcterms:W3CDTF">2026-04-18T03:50:08Z</dcterms:modified>
</cp:coreProperties>
</file>