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Fysiotherapie Posterholt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Posterholt · 6061 EG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88121372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Fysiotherapie Posterholt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58.1%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58.1%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-3.4%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Fysiotherapie Posterholt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2026-04-18T02:13:09Z</dcterms:created>
  <dcterms:modified xsi:type="dcterms:W3CDTF">2026-04-18T02:13:09Z</dcterms:modified>
</cp:coreProperties>
</file>