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C. Vereijken en R. Otten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5703GV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88097595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Vereijken en R. Otten is actief in Gehandicaptenzorg. In boekjaar 2022 rapporteerde de organisatie een omzet van €661k met een EBITDA-marge van 25.8%.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€661k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25.8% ligt boven de mediaan van de peer group (mediaan 9.2%, n=131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C. Vereijken en R. Otten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2026-04-18T03:45:55Z</dcterms:created>
  <dcterms:modified xsi:type="dcterms:W3CDTF">2026-04-18T03:45:55Z</dcterms:modified>
</cp:coreProperties>
</file>