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Snieders en Kuipéri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Poortugaal · 3171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88012387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Snieders en Kuipéri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32.5% (onder de mediaan). Leverage ratio (langlopende schuld / EBITDA): 1.02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Snieders en Kuipéri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