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Hettema en Landzaat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Nunspeet · 8071 LX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88011046 · Boekjaren 2023–2023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Hettema en Landzaat is actief in Eerstelijnszorg. In boekjaar 2023 rapporteerde de organisatie een omzet van €543k met een EBITDA-marge van 56.3%.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€543k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97.2%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56.3%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97.2%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Hettema en Landzaat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2026-04-18T00:25:06Z</dcterms:created>
  <dcterms:modified xsi:type="dcterms:W3CDTF">2026-04-18T00:25:06Z</dcterms:modified>
</cp:coreProperties>
</file>