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Kleuvenstee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Assen · 9403 LT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87984253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Kleuvenstee is actief in Eerstelijnszorg. In boekjaar 2023 rapporteerde de organisatie een omzet van €656k met een EBITDA-marge van 149.4%.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€656k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149.4%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71.5%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149.4%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71.5%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570201.7%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570201.7%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570201.7%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Kleuvenstee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2026-04-17T22:23:36Z</dcterms:created>
  <dcterms:modified xsi:type="dcterms:W3CDTF">2026-04-17T22:23:36Z</dcterms:modified>
</cp:coreProperties>
</file>