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Gebr. Stelder Huisartsen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Zaandam · 1506 WR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87973758 · Boekjaren 2022–2023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Gebr. Stelder Huisartsen is actief in Eerstelijnszorg. In boekjaar 2023 rapporteerde de organisatie een omzet van €868k met een EBITDA-marge van 48.5%. Rapportage-historie omvat 2 boekjaren.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€868k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48.5%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85.2%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48.5% ligt in het bovenste kwartiel van de peer group (mediaan 28.3%, n=741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85.2% (boven de mediaan).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411283.4%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3931920"/>
                <a:gridCol w="393192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411283.4%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874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811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411283.4%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Gebr. Stelder Huisartsen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2026-04-18T02:23:17Z</dcterms:created>
  <dcterms:modified xsi:type="dcterms:W3CDTF">2026-04-18T02:23:17Z</dcterms:modified>
</cp:coreProperties>
</file>