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Borre &amp; Hobbelink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Borne · 7622 GZ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87929899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Borre &amp; Hobbelink is actief in Eerstelijnszorg. In boekjaar 2023 rapporteerde de organisatie een omzet van €800k met een EBITDA-marge van 98.7%.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€800k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98.7%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98.2%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Borre &amp; Hobbelink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2026-04-17T22:32:38Z</dcterms:created>
  <dcterms:modified xsi:type="dcterms:W3CDTF">2026-04-17T22:32:38Z</dcterms:modified>
</cp:coreProperties>
</file>