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Regionale Ondersteuningsorganisatie Zuidoost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1106 MH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87913941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Regionale Ondersteuningsorganisatie Zuidoost B.V. is actief in Eerstelijnszorg. In boekjaar 2023 rapporteerde de organisatie een omzet van €5.0 mln met een EBITDA-marge van 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in het onderste kwartiel van de peer group (mediaan 28.3%, n=741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1.9%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Regionale Ondersteuningsorganisatie Zuidoost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2026-04-18T01:45:54Z</dcterms:created>
  <dcterms:modified xsi:type="dcterms:W3CDTF">2026-04-18T01:45:54Z</dcterms:modified>
</cp:coreProperties>
</file>