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Tandartsenpraktijk Atlas 4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5037 DT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87909065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Tandartsenpraktijk Atlas 4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-39.3%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Tandartsenpraktijk Atlas 4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2026-04-18T01:42:54Z</dcterms:created>
  <dcterms:modified xsi:type="dcterms:W3CDTF">2026-04-18T01:42:54Z</dcterms:modified>
</cp:coreProperties>
</file>