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Tandartsenpraktijk Atlas 3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Dinxperlo · 7091 VG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87874245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Tandartsenpraktijk Atlas 3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-40.3%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-40.3% (in het onderste kwartiel). Leverage ratio (langlopende schuld / EBITDA): 4.15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3967.6%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3967.6%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Tandartsenpraktijk Atlas 3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2026-04-18T01:45:30Z</dcterms:created>
  <dcterms:modified xsi:type="dcterms:W3CDTF">2026-04-18T01:45:30Z</dcterms:modified>
</cp:coreProperties>
</file>