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Huisartsen Heemstedestraat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1058 NN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87854848 · Boekjaren 2023–2023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Huisartsen Heemstedestraat is actief in Eerstelijnszorg. In boekjaar 2023 rapporteerde de organisatie een omzet van €509k met een EBITDA-marge van 55.3%.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€509k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55.3%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89.4%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55.3% ligt in het bovenste kwartiel van de peer group (mediaan 28.3%, n=741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89.4%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Huisartsen Heemstedestraat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2026-04-18T00:19:53Z</dcterms:created>
  <dcterms:modified xsi:type="dcterms:W3CDTF">2026-04-18T00:19:53Z</dcterms:modified>
</cp:coreProperties>
</file>