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MedZorg Huisartsen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Wierden · 7642 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87844567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MedZorg Huisartsen is actief in Eerstelijnszorg. In boekjaar 2023 rapporteerde de organisatie een omzet van €828k met een EBITDA-marge van 55.5%.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€828k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55.5%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MedZorg Huisartsen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2026-04-17T23:57:51Z</dcterms:created>
  <dcterms:modified xsi:type="dcterms:W3CDTF">2026-04-17T23:57:51Z</dcterms:modified>
</cp:coreProperties>
</file>