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Tandartsenpraktijk Burgers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Duiven · 6921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87817152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Tandartsenpraktijk Burgers V.o.f. is actief in Eerstelijnszorg. In boekjaar 2023 rapporteerde de organisatie een omzet van €538k met een EBITDA-marge van 52.4%.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52.4%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Tandartsenpraktijk Burgers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