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MoleMann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3822 XE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87772612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MoleMann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-381.4%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-381.4%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-40733.1%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MoleMann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2026-04-17T22:28:42Z</dcterms:created>
  <dcterms:modified xsi:type="dcterms:W3CDTF">2026-04-17T22:28:42Z</dcterms:modified>
</cp:coreProperties>
</file>