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Dokzuiddokters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7333 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87761769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Dokzuiddokters is actief in Eerstelijnszorg. In boekjaar 2023 rapporteerde de organisatie een omzet van €690k met een EBITDA-marge van 50.4%.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€690k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50.4%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69.3%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Dokzuiddokters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