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 Drent en van Bueren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Heemstede · 2103 VG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87732300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 Drent en van Bueren is actief in Eerstelijnszorg. In boekjaar 2023 rapporteerde de organisatie een omzet van €0.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€0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 Drent en van Bueren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2026-04-18T03:45:57Z</dcterms:created>
  <dcterms:modified xsi:type="dcterms:W3CDTF">2026-04-18T03:45:57Z</dcterms:modified>
</cp:coreProperties>
</file>