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Huisartsenpraktijk de Lange &amp; Jutte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Uithoorn · 1421 LC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87716895 · Boekjaren 2023–2023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Huisartsenpraktijk de Lange &amp; Jutte is actief in Eerstelijnszorg. In boekjaar 2023 rapporteerde de organisatie een omzet van €628k met een EBITDA-marge van 48.4%.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€628k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48.4%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82.5%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48.4% ligt in het bovenste kwartiel van de peer group (mediaan 28.3%, n=741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82.5%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Huisartsenpraktijk de Lange &amp; Jutte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2026-04-18T02:24:44Z</dcterms:created>
  <dcterms:modified xsi:type="dcterms:W3CDTF">2026-04-18T02:24:44Z</dcterms:modified>
</cp:coreProperties>
</file>