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Huisartsenpraktijk Albek &amp; Zegger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Borne · 7622 MB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87701456 · Boekjaren 2022–2023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Huisartsenpraktijk Albek &amp; Zegger is actief in Eerstelijnszorg. In boekjaar 2023 rapporteerde de organisatie een omzet van €533k met een EBITDA-marge van 53.4%.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€533k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53.4%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84.2%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53.4% ligt in het bovenste kwartiel van de peer group (mediaan 28.3%, n=741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84.2%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84.2%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Huisartsenpraktijk Albek &amp; Zegger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2026-04-18T00:16:58Z</dcterms:created>
  <dcterms:modified xsi:type="dcterms:W3CDTF">2026-04-18T00:16:58Z</dcterms:modified>
</cp:coreProperties>
</file>