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rTMS International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3014 EG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87691671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rTMS International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rTMS International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2026-04-17T23:57:50Z</dcterms:created>
  <dcterms:modified xsi:type="dcterms:W3CDTF">2026-04-17T23:57:50Z</dcterms:modified>
</cp:coreProperties>
</file>