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 Badhoevedorp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Badhoevedorp · 1171BD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87618788 · Boekjaren 2022–2022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 Badhoevedorp is actief in Eerstelijnszorg. In boekjaar 2022 rapporteerde de organisatie een omzet van €962k met een EBITDA-marge van -71.7%.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€962k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-71.7%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-32.9%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-71.7% ligt in het onderste kwartiel van de peer group (mediaan 28.3%, n=354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-32.9%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36067.2%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 Badhoevedorp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2026-04-18T01:46:54Z</dcterms:created>
  <dcterms:modified xsi:type="dcterms:W3CDTF">2026-04-18T01:46:54Z</dcterms:modified>
</cp:coreProperties>
</file>