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Fysio Ospel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Ospel · 6035 AS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87581280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Fysio Ospel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54.5% (onder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Fysio Ospel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2026-04-18T03:48:42Z</dcterms:created>
  <dcterms:modified xsi:type="dcterms:W3CDTF">2026-04-18T03:48:42Z</dcterms:modified>
</cp:coreProperties>
</file>