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Huisartsenpraktijk de Anser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Coevorden · 7742 BP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87576813 · Boekjaren 2023–2023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Huisartsenpraktijk de Anser is actief in Eerstelijnszorg. In boekjaar 2023 rapporteerde de organisatie een omzet van €683k met een EBITDA-marge van 48.5%.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€683k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48.5%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63.5%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48.5% ligt in het bovenste kwartiel van de peer group (mediaan 28.3%, n=741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63.5%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Huisartsenpraktijk de Anser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2026-04-18T02:17:41Z</dcterms:created>
  <dcterms:modified xsi:type="dcterms:W3CDTF">2026-04-18T02:17:41Z</dcterms:modified>
</cp:coreProperties>
</file>